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58" r:id="rId5"/>
    <p:sldId id="259" r:id="rId6"/>
    <p:sldId id="260" r:id="rId7"/>
    <p:sldId id="262" r:id="rId8"/>
    <p:sldId id="263" r:id="rId9"/>
    <p:sldId id="264" r:id="rId10"/>
    <p:sldId id="265" r:id="rId1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jOpW/gOKuPZNX4pm96PUQ==" hashData="5l8Z3iSF+4SZtX5a5yABCIT+GlAgIzEHvcTnM6JZiZAe+EgIjwUvsmJlQoSCepAXvfvJEScEOelRJBinBbnHq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21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A7C2C9-8D57-49E8-9C95-AF856F10C4E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901CCBA-C2F0-44EB-B34C-7852F203ED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442B5D3-FF9E-4D3E-89C5-257FCA835B38}"/>
              </a:ext>
            </a:extLst>
          </p:cNvPr>
          <p:cNvSpPr>
            <a:spLocks noGrp="1"/>
          </p:cNvSpPr>
          <p:nvPr>
            <p:ph type="dt" sz="half" idx="10"/>
          </p:nvPr>
        </p:nvSpPr>
        <p:spPr/>
        <p:txBody>
          <a:bodyPr/>
          <a:lstStyle/>
          <a:p>
            <a:fld id="{21488999-DA99-493A-9763-C6F5FF68BA09}" type="datetimeFigureOut">
              <a:rPr kumimoji="1" lang="ja-JP" altLang="en-US" smtClean="0"/>
              <a:t>2024/10/2</a:t>
            </a:fld>
            <a:endParaRPr kumimoji="1" lang="ja-JP" altLang="en-US"/>
          </a:p>
        </p:txBody>
      </p:sp>
      <p:sp>
        <p:nvSpPr>
          <p:cNvPr id="5" name="フッター プレースホルダー 4">
            <a:extLst>
              <a:ext uri="{FF2B5EF4-FFF2-40B4-BE49-F238E27FC236}">
                <a16:creationId xmlns:a16="http://schemas.microsoft.com/office/drawing/2014/main" id="{BD744333-6730-4632-BE0E-83537770C44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282D1D5-DC9A-4F1F-819A-9E03617FF383}"/>
              </a:ext>
            </a:extLst>
          </p:cNvPr>
          <p:cNvSpPr>
            <a:spLocks noGrp="1"/>
          </p:cNvSpPr>
          <p:nvPr>
            <p:ph type="sldNum" sz="quarter" idx="12"/>
          </p:nvPr>
        </p:nvSpPr>
        <p:spPr/>
        <p:txBody>
          <a:bodyPr/>
          <a:lstStyle/>
          <a:p>
            <a:fld id="{B33BBA78-0C7E-4E0B-A5BD-D794221AF626}" type="slidenum">
              <a:rPr kumimoji="1" lang="ja-JP" altLang="en-US" smtClean="0"/>
              <a:t>‹#›</a:t>
            </a:fld>
            <a:endParaRPr kumimoji="1" lang="ja-JP" altLang="en-US"/>
          </a:p>
        </p:txBody>
      </p:sp>
    </p:spTree>
    <p:extLst>
      <p:ext uri="{BB962C8B-B14F-4D97-AF65-F5344CB8AC3E}">
        <p14:creationId xmlns:p14="http://schemas.microsoft.com/office/powerpoint/2010/main" val="791178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9A0849-28BD-4273-98A3-9FC5D28842D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427FB38-A2A4-4B7B-9BEA-15B29CECA91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B9BBBE0-69DF-4447-80E9-C8D529582A9F}"/>
              </a:ext>
            </a:extLst>
          </p:cNvPr>
          <p:cNvSpPr>
            <a:spLocks noGrp="1"/>
          </p:cNvSpPr>
          <p:nvPr>
            <p:ph type="dt" sz="half" idx="10"/>
          </p:nvPr>
        </p:nvSpPr>
        <p:spPr/>
        <p:txBody>
          <a:bodyPr/>
          <a:lstStyle/>
          <a:p>
            <a:fld id="{21488999-DA99-493A-9763-C6F5FF68BA09}" type="datetimeFigureOut">
              <a:rPr kumimoji="1" lang="ja-JP" altLang="en-US" smtClean="0"/>
              <a:t>2024/10/2</a:t>
            </a:fld>
            <a:endParaRPr kumimoji="1" lang="ja-JP" altLang="en-US"/>
          </a:p>
        </p:txBody>
      </p:sp>
      <p:sp>
        <p:nvSpPr>
          <p:cNvPr id="5" name="フッター プレースホルダー 4">
            <a:extLst>
              <a:ext uri="{FF2B5EF4-FFF2-40B4-BE49-F238E27FC236}">
                <a16:creationId xmlns:a16="http://schemas.microsoft.com/office/drawing/2014/main" id="{BE047CFF-AD05-43B3-955E-2265A75150B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33779B7-811C-4A1E-8727-958D128205AB}"/>
              </a:ext>
            </a:extLst>
          </p:cNvPr>
          <p:cNvSpPr>
            <a:spLocks noGrp="1"/>
          </p:cNvSpPr>
          <p:nvPr>
            <p:ph type="sldNum" sz="quarter" idx="12"/>
          </p:nvPr>
        </p:nvSpPr>
        <p:spPr/>
        <p:txBody>
          <a:bodyPr/>
          <a:lstStyle/>
          <a:p>
            <a:fld id="{B33BBA78-0C7E-4E0B-A5BD-D794221AF626}" type="slidenum">
              <a:rPr kumimoji="1" lang="ja-JP" altLang="en-US" smtClean="0"/>
              <a:t>‹#›</a:t>
            </a:fld>
            <a:endParaRPr kumimoji="1" lang="ja-JP" altLang="en-US"/>
          </a:p>
        </p:txBody>
      </p:sp>
    </p:spTree>
    <p:extLst>
      <p:ext uri="{BB962C8B-B14F-4D97-AF65-F5344CB8AC3E}">
        <p14:creationId xmlns:p14="http://schemas.microsoft.com/office/powerpoint/2010/main" val="334220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81213BA-375E-43DE-A220-507D3F3172F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F2FECEE-AE19-4218-B7C7-0F1331A1A19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BBD3BF2-7480-4B4E-8B2F-FBF1A00F1CE6}"/>
              </a:ext>
            </a:extLst>
          </p:cNvPr>
          <p:cNvSpPr>
            <a:spLocks noGrp="1"/>
          </p:cNvSpPr>
          <p:nvPr>
            <p:ph type="dt" sz="half" idx="10"/>
          </p:nvPr>
        </p:nvSpPr>
        <p:spPr/>
        <p:txBody>
          <a:bodyPr/>
          <a:lstStyle/>
          <a:p>
            <a:fld id="{21488999-DA99-493A-9763-C6F5FF68BA09}" type="datetimeFigureOut">
              <a:rPr kumimoji="1" lang="ja-JP" altLang="en-US" smtClean="0"/>
              <a:t>2024/10/2</a:t>
            </a:fld>
            <a:endParaRPr kumimoji="1" lang="ja-JP" altLang="en-US"/>
          </a:p>
        </p:txBody>
      </p:sp>
      <p:sp>
        <p:nvSpPr>
          <p:cNvPr id="5" name="フッター プレースホルダー 4">
            <a:extLst>
              <a:ext uri="{FF2B5EF4-FFF2-40B4-BE49-F238E27FC236}">
                <a16:creationId xmlns:a16="http://schemas.microsoft.com/office/drawing/2014/main" id="{27B371D7-7724-4830-AD37-EEB76473B86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907432A-EAFD-4209-8B70-E5F1009C485A}"/>
              </a:ext>
            </a:extLst>
          </p:cNvPr>
          <p:cNvSpPr>
            <a:spLocks noGrp="1"/>
          </p:cNvSpPr>
          <p:nvPr>
            <p:ph type="sldNum" sz="quarter" idx="12"/>
          </p:nvPr>
        </p:nvSpPr>
        <p:spPr/>
        <p:txBody>
          <a:bodyPr/>
          <a:lstStyle/>
          <a:p>
            <a:fld id="{B33BBA78-0C7E-4E0B-A5BD-D794221AF626}" type="slidenum">
              <a:rPr kumimoji="1" lang="ja-JP" altLang="en-US" smtClean="0"/>
              <a:t>‹#›</a:t>
            </a:fld>
            <a:endParaRPr kumimoji="1" lang="ja-JP" altLang="en-US"/>
          </a:p>
        </p:txBody>
      </p:sp>
    </p:spTree>
    <p:extLst>
      <p:ext uri="{BB962C8B-B14F-4D97-AF65-F5344CB8AC3E}">
        <p14:creationId xmlns:p14="http://schemas.microsoft.com/office/powerpoint/2010/main" val="345458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DC16B8-ED8F-4C94-B524-A1078CC968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D687D5-AE68-4FA3-AF7D-94B79275BDD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6C933C-318E-4B4F-9A24-869183A8DA3B}"/>
              </a:ext>
            </a:extLst>
          </p:cNvPr>
          <p:cNvSpPr>
            <a:spLocks noGrp="1"/>
          </p:cNvSpPr>
          <p:nvPr>
            <p:ph type="dt" sz="half" idx="10"/>
          </p:nvPr>
        </p:nvSpPr>
        <p:spPr/>
        <p:txBody>
          <a:bodyPr/>
          <a:lstStyle/>
          <a:p>
            <a:fld id="{21488999-DA99-493A-9763-C6F5FF68BA09}" type="datetimeFigureOut">
              <a:rPr kumimoji="1" lang="ja-JP" altLang="en-US" smtClean="0"/>
              <a:t>2024/10/2</a:t>
            </a:fld>
            <a:endParaRPr kumimoji="1" lang="ja-JP" altLang="en-US"/>
          </a:p>
        </p:txBody>
      </p:sp>
      <p:sp>
        <p:nvSpPr>
          <p:cNvPr id="5" name="フッター プレースホルダー 4">
            <a:extLst>
              <a:ext uri="{FF2B5EF4-FFF2-40B4-BE49-F238E27FC236}">
                <a16:creationId xmlns:a16="http://schemas.microsoft.com/office/drawing/2014/main" id="{3E6F666F-2615-42E5-A6C2-A2B0DDBFCFC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FA596A-5015-4481-B83A-EA626898F08E}"/>
              </a:ext>
            </a:extLst>
          </p:cNvPr>
          <p:cNvSpPr>
            <a:spLocks noGrp="1"/>
          </p:cNvSpPr>
          <p:nvPr>
            <p:ph type="sldNum" sz="quarter" idx="12"/>
          </p:nvPr>
        </p:nvSpPr>
        <p:spPr/>
        <p:txBody>
          <a:bodyPr/>
          <a:lstStyle/>
          <a:p>
            <a:fld id="{B33BBA78-0C7E-4E0B-A5BD-D794221AF626}" type="slidenum">
              <a:rPr kumimoji="1" lang="ja-JP" altLang="en-US" smtClean="0"/>
              <a:t>‹#›</a:t>
            </a:fld>
            <a:endParaRPr kumimoji="1" lang="ja-JP" altLang="en-US"/>
          </a:p>
        </p:txBody>
      </p:sp>
    </p:spTree>
    <p:extLst>
      <p:ext uri="{BB962C8B-B14F-4D97-AF65-F5344CB8AC3E}">
        <p14:creationId xmlns:p14="http://schemas.microsoft.com/office/powerpoint/2010/main" val="354735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677FE8-115D-4C96-9C40-3DDE16FF872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E24C207-FFBE-4C5E-BBD5-898F029EA9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2F07C34-5274-474B-9A37-2EF4D7DE9DB7}"/>
              </a:ext>
            </a:extLst>
          </p:cNvPr>
          <p:cNvSpPr>
            <a:spLocks noGrp="1"/>
          </p:cNvSpPr>
          <p:nvPr>
            <p:ph type="dt" sz="half" idx="10"/>
          </p:nvPr>
        </p:nvSpPr>
        <p:spPr/>
        <p:txBody>
          <a:bodyPr/>
          <a:lstStyle/>
          <a:p>
            <a:fld id="{21488999-DA99-493A-9763-C6F5FF68BA09}" type="datetimeFigureOut">
              <a:rPr kumimoji="1" lang="ja-JP" altLang="en-US" smtClean="0"/>
              <a:t>2024/10/2</a:t>
            </a:fld>
            <a:endParaRPr kumimoji="1" lang="ja-JP" altLang="en-US"/>
          </a:p>
        </p:txBody>
      </p:sp>
      <p:sp>
        <p:nvSpPr>
          <p:cNvPr id="5" name="フッター プレースホルダー 4">
            <a:extLst>
              <a:ext uri="{FF2B5EF4-FFF2-40B4-BE49-F238E27FC236}">
                <a16:creationId xmlns:a16="http://schemas.microsoft.com/office/drawing/2014/main" id="{50D22B1A-B278-4DE2-9536-6510BF112B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020A26B-B095-4B2E-A831-49B87D5D1545}"/>
              </a:ext>
            </a:extLst>
          </p:cNvPr>
          <p:cNvSpPr>
            <a:spLocks noGrp="1"/>
          </p:cNvSpPr>
          <p:nvPr>
            <p:ph type="sldNum" sz="quarter" idx="12"/>
          </p:nvPr>
        </p:nvSpPr>
        <p:spPr/>
        <p:txBody>
          <a:bodyPr/>
          <a:lstStyle/>
          <a:p>
            <a:fld id="{B33BBA78-0C7E-4E0B-A5BD-D794221AF626}" type="slidenum">
              <a:rPr kumimoji="1" lang="ja-JP" altLang="en-US" smtClean="0"/>
              <a:t>‹#›</a:t>
            </a:fld>
            <a:endParaRPr kumimoji="1" lang="ja-JP" altLang="en-US"/>
          </a:p>
        </p:txBody>
      </p:sp>
    </p:spTree>
    <p:extLst>
      <p:ext uri="{BB962C8B-B14F-4D97-AF65-F5344CB8AC3E}">
        <p14:creationId xmlns:p14="http://schemas.microsoft.com/office/powerpoint/2010/main" val="2536547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A31AD-AE6E-49A3-96FC-DD3619B6F10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0D3F6D9-52E9-4F3E-9A30-031D901D18D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A5A0A1B-0B30-426E-A7C3-6858B74D6BD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68E3E36-5933-48BD-AF3C-4B39F919DFBD}"/>
              </a:ext>
            </a:extLst>
          </p:cNvPr>
          <p:cNvSpPr>
            <a:spLocks noGrp="1"/>
          </p:cNvSpPr>
          <p:nvPr>
            <p:ph type="dt" sz="half" idx="10"/>
          </p:nvPr>
        </p:nvSpPr>
        <p:spPr/>
        <p:txBody>
          <a:bodyPr/>
          <a:lstStyle/>
          <a:p>
            <a:fld id="{21488999-DA99-493A-9763-C6F5FF68BA09}" type="datetimeFigureOut">
              <a:rPr kumimoji="1" lang="ja-JP" altLang="en-US" smtClean="0"/>
              <a:t>2024/10/2</a:t>
            </a:fld>
            <a:endParaRPr kumimoji="1" lang="ja-JP" altLang="en-US"/>
          </a:p>
        </p:txBody>
      </p:sp>
      <p:sp>
        <p:nvSpPr>
          <p:cNvPr id="6" name="フッター プレースホルダー 5">
            <a:extLst>
              <a:ext uri="{FF2B5EF4-FFF2-40B4-BE49-F238E27FC236}">
                <a16:creationId xmlns:a16="http://schemas.microsoft.com/office/drawing/2014/main" id="{DA2A2BCE-1B7A-43DB-A49B-B70B1CF8B9B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E0DEE03-9FDF-4C06-B802-0C410D0B2386}"/>
              </a:ext>
            </a:extLst>
          </p:cNvPr>
          <p:cNvSpPr>
            <a:spLocks noGrp="1"/>
          </p:cNvSpPr>
          <p:nvPr>
            <p:ph type="sldNum" sz="quarter" idx="12"/>
          </p:nvPr>
        </p:nvSpPr>
        <p:spPr/>
        <p:txBody>
          <a:bodyPr/>
          <a:lstStyle/>
          <a:p>
            <a:fld id="{B33BBA78-0C7E-4E0B-A5BD-D794221AF626}" type="slidenum">
              <a:rPr kumimoji="1" lang="ja-JP" altLang="en-US" smtClean="0"/>
              <a:t>‹#›</a:t>
            </a:fld>
            <a:endParaRPr kumimoji="1" lang="ja-JP" altLang="en-US"/>
          </a:p>
        </p:txBody>
      </p:sp>
    </p:spTree>
    <p:extLst>
      <p:ext uri="{BB962C8B-B14F-4D97-AF65-F5344CB8AC3E}">
        <p14:creationId xmlns:p14="http://schemas.microsoft.com/office/powerpoint/2010/main" val="1686018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2A5983-E2CC-4D8A-B3D3-BBA54B6EA3F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477CE79-451E-4CCF-89F4-E065476AFF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88133CB-0A95-4E5D-A07A-3D49A4EEB51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547EC11-799B-4D1D-A7F1-C41085B0C1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5D40C9D-F0E6-41F7-9ADB-7559314B15C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D0C40B5-DB80-4379-9C68-EE0C683F8E65}"/>
              </a:ext>
            </a:extLst>
          </p:cNvPr>
          <p:cNvSpPr>
            <a:spLocks noGrp="1"/>
          </p:cNvSpPr>
          <p:nvPr>
            <p:ph type="dt" sz="half" idx="10"/>
          </p:nvPr>
        </p:nvSpPr>
        <p:spPr/>
        <p:txBody>
          <a:bodyPr/>
          <a:lstStyle/>
          <a:p>
            <a:fld id="{21488999-DA99-493A-9763-C6F5FF68BA09}" type="datetimeFigureOut">
              <a:rPr kumimoji="1" lang="ja-JP" altLang="en-US" smtClean="0"/>
              <a:t>2024/10/2</a:t>
            </a:fld>
            <a:endParaRPr kumimoji="1" lang="ja-JP" altLang="en-US"/>
          </a:p>
        </p:txBody>
      </p:sp>
      <p:sp>
        <p:nvSpPr>
          <p:cNvPr id="8" name="フッター プレースホルダー 7">
            <a:extLst>
              <a:ext uri="{FF2B5EF4-FFF2-40B4-BE49-F238E27FC236}">
                <a16:creationId xmlns:a16="http://schemas.microsoft.com/office/drawing/2014/main" id="{E8E52872-B1FA-43EC-B115-82FAA3109C6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9032239-9AB9-4170-934C-5D190422354E}"/>
              </a:ext>
            </a:extLst>
          </p:cNvPr>
          <p:cNvSpPr>
            <a:spLocks noGrp="1"/>
          </p:cNvSpPr>
          <p:nvPr>
            <p:ph type="sldNum" sz="quarter" idx="12"/>
          </p:nvPr>
        </p:nvSpPr>
        <p:spPr/>
        <p:txBody>
          <a:bodyPr/>
          <a:lstStyle/>
          <a:p>
            <a:fld id="{B33BBA78-0C7E-4E0B-A5BD-D794221AF626}" type="slidenum">
              <a:rPr kumimoji="1" lang="ja-JP" altLang="en-US" smtClean="0"/>
              <a:t>‹#›</a:t>
            </a:fld>
            <a:endParaRPr kumimoji="1" lang="ja-JP" altLang="en-US"/>
          </a:p>
        </p:txBody>
      </p:sp>
    </p:spTree>
    <p:extLst>
      <p:ext uri="{BB962C8B-B14F-4D97-AF65-F5344CB8AC3E}">
        <p14:creationId xmlns:p14="http://schemas.microsoft.com/office/powerpoint/2010/main" val="135978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95AE3D-1FA7-4ADC-B33C-AC216F1768F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FF29AB9-A6BE-490A-A28B-99E4143D18BE}"/>
              </a:ext>
            </a:extLst>
          </p:cNvPr>
          <p:cNvSpPr>
            <a:spLocks noGrp="1"/>
          </p:cNvSpPr>
          <p:nvPr>
            <p:ph type="dt" sz="half" idx="10"/>
          </p:nvPr>
        </p:nvSpPr>
        <p:spPr/>
        <p:txBody>
          <a:bodyPr/>
          <a:lstStyle/>
          <a:p>
            <a:fld id="{21488999-DA99-493A-9763-C6F5FF68BA09}" type="datetimeFigureOut">
              <a:rPr kumimoji="1" lang="ja-JP" altLang="en-US" smtClean="0"/>
              <a:t>2024/10/2</a:t>
            </a:fld>
            <a:endParaRPr kumimoji="1" lang="ja-JP" altLang="en-US"/>
          </a:p>
        </p:txBody>
      </p:sp>
      <p:sp>
        <p:nvSpPr>
          <p:cNvPr id="4" name="フッター プレースホルダー 3">
            <a:extLst>
              <a:ext uri="{FF2B5EF4-FFF2-40B4-BE49-F238E27FC236}">
                <a16:creationId xmlns:a16="http://schemas.microsoft.com/office/drawing/2014/main" id="{2F1C503D-9507-4ACC-A460-3D92FD50347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7C085A9-74C6-4CEC-8DE3-573FA96A9F8C}"/>
              </a:ext>
            </a:extLst>
          </p:cNvPr>
          <p:cNvSpPr>
            <a:spLocks noGrp="1"/>
          </p:cNvSpPr>
          <p:nvPr>
            <p:ph type="sldNum" sz="quarter" idx="12"/>
          </p:nvPr>
        </p:nvSpPr>
        <p:spPr/>
        <p:txBody>
          <a:bodyPr/>
          <a:lstStyle/>
          <a:p>
            <a:fld id="{B33BBA78-0C7E-4E0B-A5BD-D794221AF626}" type="slidenum">
              <a:rPr kumimoji="1" lang="ja-JP" altLang="en-US" smtClean="0"/>
              <a:t>‹#›</a:t>
            </a:fld>
            <a:endParaRPr kumimoji="1" lang="ja-JP" altLang="en-US"/>
          </a:p>
        </p:txBody>
      </p:sp>
    </p:spTree>
    <p:extLst>
      <p:ext uri="{BB962C8B-B14F-4D97-AF65-F5344CB8AC3E}">
        <p14:creationId xmlns:p14="http://schemas.microsoft.com/office/powerpoint/2010/main" val="4016911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D1F8387-3E1B-407A-8998-37754FCFFD5F}"/>
              </a:ext>
            </a:extLst>
          </p:cNvPr>
          <p:cNvSpPr>
            <a:spLocks noGrp="1"/>
          </p:cNvSpPr>
          <p:nvPr>
            <p:ph type="dt" sz="half" idx="10"/>
          </p:nvPr>
        </p:nvSpPr>
        <p:spPr/>
        <p:txBody>
          <a:bodyPr/>
          <a:lstStyle/>
          <a:p>
            <a:fld id="{21488999-DA99-493A-9763-C6F5FF68BA09}" type="datetimeFigureOut">
              <a:rPr kumimoji="1" lang="ja-JP" altLang="en-US" smtClean="0"/>
              <a:t>2024/10/2</a:t>
            </a:fld>
            <a:endParaRPr kumimoji="1" lang="ja-JP" altLang="en-US"/>
          </a:p>
        </p:txBody>
      </p:sp>
      <p:sp>
        <p:nvSpPr>
          <p:cNvPr id="3" name="フッター プレースホルダー 2">
            <a:extLst>
              <a:ext uri="{FF2B5EF4-FFF2-40B4-BE49-F238E27FC236}">
                <a16:creationId xmlns:a16="http://schemas.microsoft.com/office/drawing/2014/main" id="{82531827-9A7F-4481-8F59-445F07FC584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0EA3658-F35F-49AE-BD67-1ACB720A95CA}"/>
              </a:ext>
            </a:extLst>
          </p:cNvPr>
          <p:cNvSpPr>
            <a:spLocks noGrp="1"/>
          </p:cNvSpPr>
          <p:nvPr>
            <p:ph type="sldNum" sz="quarter" idx="12"/>
          </p:nvPr>
        </p:nvSpPr>
        <p:spPr/>
        <p:txBody>
          <a:bodyPr/>
          <a:lstStyle/>
          <a:p>
            <a:fld id="{B33BBA78-0C7E-4E0B-A5BD-D794221AF626}" type="slidenum">
              <a:rPr kumimoji="1" lang="ja-JP" altLang="en-US" smtClean="0"/>
              <a:t>‹#›</a:t>
            </a:fld>
            <a:endParaRPr kumimoji="1" lang="ja-JP" altLang="en-US"/>
          </a:p>
        </p:txBody>
      </p:sp>
    </p:spTree>
    <p:extLst>
      <p:ext uri="{BB962C8B-B14F-4D97-AF65-F5344CB8AC3E}">
        <p14:creationId xmlns:p14="http://schemas.microsoft.com/office/powerpoint/2010/main" val="1864079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67AA00-A25F-4ABC-A749-3B579A5CFCD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CDF742B-E5F9-4057-8C2D-2005DDB853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7718648-F8FE-4A51-93C4-A8CCE38577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293653B-6B7F-4251-8B28-CD2E027A49D4}"/>
              </a:ext>
            </a:extLst>
          </p:cNvPr>
          <p:cNvSpPr>
            <a:spLocks noGrp="1"/>
          </p:cNvSpPr>
          <p:nvPr>
            <p:ph type="dt" sz="half" idx="10"/>
          </p:nvPr>
        </p:nvSpPr>
        <p:spPr/>
        <p:txBody>
          <a:bodyPr/>
          <a:lstStyle/>
          <a:p>
            <a:fld id="{21488999-DA99-493A-9763-C6F5FF68BA09}" type="datetimeFigureOut">
              <a:rPr kumimoji="1" lang="ja-JP" altLang="en-US" smtClean="0"/>
              <a:t>2024/10/2</a:t>
            </a:fld>
            <a:endParaRPr kumimoji="1" lang="ja-JP" altLang="en-US"/>
          </a:p>
        </p:txBody>
      </p:sp>
      <p:sp>
        <p:nvSpPr>
          <p:cNvPr id="6" name="フッター プレースホルダー 5">
            <a:extLst>
              <a:ext uri="{FF2B5EF4-FFF2-40B4-BE49-F238E27FC236}">
                <a16:creationId xmlns:a16="http://schemas.microsoft.com/office/drawing/2014/main" id="{31EBA676-D10B-4C8A-936D-0B51F23AF44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39E1F33-1A47-408A-B380-A791559BEE64}"/>
              </a:ext>
            </a:extLst>
          </p:cNvPr>
          <p:cNvSpPr>
            <a:spLocks noGrp="1"/>
          </p:cNvSpPr>
          <p:nvPr>
            <p:ph type="sldNum" sz="quarter" idx="12"/>
          </p:nvPr>
        </p:nvSpPr>
        <p:spPr/>
        <p:txBody>
          <a:bodyPr/>
          <a:lstStyle/>
          <a:p>
            <a:fld id="{B33BBA78-0C7E-4E0B-A5BD-D794221AF626}" type="slidenum">
              <a:rPr kumimoji="1" lang="ja-JP" altLang="en-US" smtClean="0"/>
              <a:t>‹#›</a:t>
            </a:fld>
            <a:endParaRPr kumimoji="1" lang="ja-JP" altLang="en-US"/>
          </a:p>
        </p:txBody>
      </p:sp>
    </p:spTree>
    <p:extLst>
      <p:ext uri="{BB962C8B-B14F-4D97-AF65-F5344CB8AC3E}">
        <p14:creationId xmlns:p14="http://schemas.microsoft.com/office/powerpoint/2010/main" val="2011716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B7DD99-796C-4077-A50C-79B7377E0E8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9D9C2B2-3D41-4417-8479-F7563CBD47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410E912-A64F-4B6F-BAC8-7BA67C216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27CF894-C7AC-46E2-8B75-A296CD54C56B}"/>
              </a:ext>
            </a:extLst>
          </p:cNvPr>
          <p:cNvSpPr>
            <a:spLocks noGrp="1"/>
          </p:cNvSpPr>
          <p:nvPr>
            <p:ph type="dt" sz="half" idx="10"/>
          </p:nvPr>
        </p:nvSpPr>
        <p:spPr/>
        <p:txBody>
          <a:bodyPr/>
          <a:lstStyle/>
          <a:p>
            <a:fld id="{21488999-DA99-493A-9763-C6F5FF68BA09}" type="datetimeFigureOut">
              <a:rPr kumimoji="1" lang="ja-JP" altLang="en-US" smtClean="0"/>
              <a:t>2024/10/2</a:t>
            </a:fld>
            <a:endParaRPr kumimoji="1" lang="ja-JP" altLang="en-US"/>
          </a:p>
        </p:txBody>
      </p:sp>
      <p:sp>
        <p:nvSpPr>
          <p:cNvPr id="6" name="フッター プレースホルダー 5">
            <a:extLst>
              <a:ext uri="{FF2B5EF4-FFF2-40B4-BE49-F238E27FC236}">
                <a16:creationId xmlns:a16="http://schemas.microsoft.com/office/drawing/2014/main" id="{DE350878-F729-43F6-9AF9-4515E3E748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20E99C9-AA11-4FE2-88E4-AA21863D4A29}"/>
              </a:ext>
            </a:extLst>
          </p:cNvPr>
          <p:cNvSpPr>
            <a:spLocks noGrp="1"/>
          </p:cNvSpPr>
          <p:nvPr>
            <p:ph type="sldNum" sz="quarter" idx="12"/>
          </p:nvPr>
        </p:nvSpPr>
        <p:spPr/>
        <p:txBody>
          <a:bodyPr/>
          <a:lstStyle/>
          <a:p>
            <a:fld id="{B33BBA78-0C7E-4E0B-A5BD-D794221AF626}" type="slidenum">
              <a:rPr kumimoji="1" lang="ja-JP" altLang="en-US" smtClean="0"/>
              <a:t>‹#›</a:t>
            </a:fld>
            <a:endParaRPr kumimoji="1" lang="ja-JP" altLang="en-US"/>
          </a:p>
        </p:txBody>
      </p:sp>
    </p:spTree>
    <p:extLst>
      <p:ext uri="{BB962C8B-B14F-4D97-AF65-F5344CB8AC3E}">
        <p14:creationId xmlns:p14="http://schemas.microsoft.com/office/powerpoint/2010/main" val="1163916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23A5E9E-16A4-4A4D-91F5-BFB57A2796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C79AD2-456F-4B86-8F12-F3EFAC2211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111B1DA-A1A2-4D4A-B39D-A320B0D88B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88999-DA99-493A-9763-C6F5FF68BA09}" type="datetimeFigureOut">
              <a:rPr kumimoji="1" lang="ja-JP" altLang="en-US" smtClean="0"/>
              <a:t>2024/10/2</a:t>
            </a:fld>
            <a:endParaRPr kumimoji="1" lang="ja-JP" altLang="en-US"/>
          </a:p>
        </p:txBody>
      </p:sp>
      <p:sp>
        <p:nvSpPr>
          <p:cNvPr id="5" name="フッター プレースホルダー 4">
            <a:extLst>
              <a:ext uri="{FF2B5EF4-FFF2-40B4-BE49-F238E27FC236}">
                <a16:creationId xmlns:a16="http://schemas.microsoft.com/office/drawing/2014/main" id="{77816D2A-D691-4B8D-81BD-A4EDE39BFC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D1D1A9C-D627-458F-9F3D-43410576A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BBA78-0C7E-4E0B-A5BD-D794221AF626}" type="slidenum">
              <a:rPr kumimoji="1" lang="ja-JP" altLang="en-US" smtClean="0"/>
              <a:t>‹#›</a:t>
            </a:fld>
            <a:endParaRPr kumimoji="1" lang="ja-JP" altLang="en-US"/>
          </a:p>
        </p:txBody>
      </p:sp>
    </p:spTree>
    <p:extLst>
      <p:ext uri="{BB962C8B-B14F-4D97-AF65-F5344CB8AC3E}">
        <p14:creationId xmlns:p14="http://schemas.microsoft.com/office/powerpoint/2010/main" val="368771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928C6D-6054-448A-BE9B-9C740E8547DA}"/>
              </a:ext>
            </a:extLst>
          </p:cNvPr>
          <p:cNvSpPr>
            <a:spLocks noGrp="1"/>
          </p:cNvSpPr>
          <p:nvPr>
            <p:ph type="ctrTitle"/>
          </p:nvPr>
        </p:nvSpPr>
        <p:spPr>
          <a:xfrm>
            <a:off x="1524000" y="2002039"/>
            <a:ext cx="9144000" cy="2387600"/>
          </a:xfrm>
        </p:spPr>
        <p:txBody>
          <a:bodyPr anchor="ctr" anchorCtr="0">
            <a:normAutofit fontScale="90000"/>
          </a:bodyPr>
          <a:lstStyle/>
          <a:p>
            <a:r>
              <a:rPr lang="ja-JP" altLang="en-US" sz="8900" b="1" dirty="0">
                <a:latin typeface="BIZ UDP明朝 Medium" panose="02020500000000000000" pitchFamily="18" charset="-128"/>
                <a:ea typeface="BIZ UDP明朝 Medium" panose="02020500000000000000" pitchFamily="18" charset="-128"/>
              </a:rPr>
              <a:t>東部小実践報告</a:t>
            </a:r>
            <a:br>
              <a:rPr lang="en-US" altLang="ja-JP" b="1" dirty="0">
                <a:latin typeface="BIZ UDP明朝 Medium" panose="02020500000000000000" pitchFamily="18" charset="-128"/>
                <a:ea typeface="BIZ UDP明朝 Medium" panose="02020500000000000000" pitchFamily="18" charset="-128"/>
              </a:rPr>
            </a:br>
            <a:r>
              <a:rPr lang="en-US" altLang="ja-JP" b="1" dirty="0">
                <a:latin typeface="BIZ UDP明朝 Medium" panose="02020500000000000000" pitchFamily="18" charset="-128"/>
                <a:ea typeface="BIZ UDP明朝 Medium" panose="02020500000000000000" pitchFamily="18" charset="-128"/>
              </a:rPr>
              <a:t>&lt;</a:t>
            </a:r>
            <a:r>
              <a:rPr lang="ja-JP" altLang="en-US" b="1" dirty="0">
                <a:latin typeface="BIZ UDP明朝 Medium" panose="02020500000000000000" pitchFamily="18" charset="-128"/>
                <a:ea typeface="BIZ UDP明朝 Medium" panose="02020500000000000000" pitchFamily="18" charset="-128"/>
              </a:rPr>
              <a:t>家庭・学校・地域で人権共生意識を高めよう</a:t>
            </a:r>
            <a:r>
              <a:rPr lang="en-US" altLang="ja-JP" b="1" dirty="0">
                <a:latin typeface="BIZ UDP明朝 Medium" panose="02020500000000000000" pitchFamily="18" charset="-128"/>
                <a:ea typeface="BIZ UDP明朝 Medium" panose="02020500000000000000" pitchFamily="18" charset="-128"/>
              </a:rPr>
              <a:t>&gt;</a:t>
            </a:r>
            <a:endParaRPr lang="ja-JP" altLang="en-US" b="1" dirty="0">
              <a:latin typeface="BIZ UDP明朝 Medium" panose="02020500000000000000" pitchFamily="18" charset="-128"/>
              <a:ea typeface="BIZ UDP明朝 Medium" panose="02020500000000000000" pitchFamily="18" charset="-128"/>
            </a:endParaRPr>
          </a:p>
        </p:txBody>
      </p:sp>
    </p:spTree>
    <p:extLst>
      <p:ext uri="{BB962C8B-B14F-4D97-AF65-F5344CB8AC3E}">
        <p14:creationId xmlns:p14="http://schemas.microsoft.com/office/powerpoint/2010/main" val="127137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3">
            <a:extLst>
              <a:ext uri="{FF2B5EF4-FFF2-40B4-BE49-F238E27FC236}">
                <a16:creationId xmlns:a16="http://schemas.microsoft.com/office/drawing/2014/main" id="{0B2E839B-0DDD-47C3-9052-1F5A441BB58F}"/>
              </a:ext>
            </a:extLst>
          </p:cNvPr>
          <p:cNvSpPr txBox="1">
            <a:spLocks/>
          </p:cNvSpPr>
          <p:nvPr/>
        </p:nvSpPr>
        <p:spPr>
          <a:xfrm>
            <a:off x="0" y="-160"/>
            <a:ext cx="2696572" cy="483209"/>
          </a:xfrm>
          <a:prstGeom prst="rect">
            <a:avLst/>
          </a:prstGeom>
        </p:spPr>
        <p:txBody>
          <a:bodyPr wrap="non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n-ea"/>
                <a:ea typeface="+mn-ea"/>
              </a:rPr>
              <a:t>⑹</a:t>
            </a:r>
            <a:r>
              <a:rPr lang="en-US" altLang="ja-JP" sz="2800" b="1" dirty="0">
                <a:latin typeface="+mn-ea"/>
                <a:ea typeface="+mn-ea"/>
              </a:rPr>
              <a:t>PTA</a:t>
            </a:r>
            <a:r>
              <a:rPr lang="ja-JP" altLang="en-US" sz="2800" b="1" dirty="0">
                <a:latin typeface="+mn-ea"/>
                <a:ea typeface="+mn-ea"/>
              </a:rPr>
              <a:t>奉仕作業</a:t>
            </a:r>
            <a:endParaRPr lang="en-US" altLang="ja-JP" sz="2800" b="1" dirty="0">
              <a:latin typeface="+mn-ea"/>
              <a:ea typeface="+mn-ea"/>
            </a:endParaRPr>
          </a:p>
        </p:txBody>
      </p:sp>
      <p:pic>
        <p:nvPicPr>
          <p:cNvPr id="8194" name="Picture 2" descr="IMG_0643">
            <a:extLst>
              <a:ext uri="{FF2B5EF4-FFF2-40B4-BE49-F238E27FC236}">
                <a16:creationId xmlns:a16="http://schemas.microsoft.com/office/drawing/2014/main" id="{A1D8558C-F589-47A7-98AE-FF8E64D3D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55" y="1241425"/>
            <a:ext cx="2919412"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IMG_0652">
            <a:extLst>
              <a:ext uri="{FF2B5EF4-FFF2-40B4-BE49-F238E27FC236}">
                <a16:creationId xmlns:a16="http://schemas.microsoft.com/office/drawing/2014/main" id="{78E5266F-F6FD-473A-836D-F1BFF9818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005" y="1241425"/>
            <a:ext cx="29178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IMG_0786">
            <a:extLst>
              <a:ext uri="{FF2B5EF4-FFF2-40B4-BE49-F238E27FC236}">
                <a16:creationId xmlns:a16="http://schemas.microsoft.com/office/drawing/2014/main" id="{5B2B7561-F7CB-40AF-B5D7-43F5BEA05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454" y="4187376"/>
            <a:ext cx="29178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D4603521-F48F-4BDC-A154-72A9A91CA4B0}"/>
              </a:ext>
            </a:extLst>
          </p:cNvPr>
          <p:cNvSpPr txBox="1"/>
          <p:nvPr/>
        </p:nvSpPr>
        <p:spPr>
          <a:xfrm>
            <a:off x="2601429" y="824698"/>
            <a:ext cx="1725152" cy="369332"/>
          </a:xfrm>
          <a:prstGeom prst="rect">
            <a:avLst/>
          </a:prstGeom>
          <a:noFill/>
        </p:spPr>
        <p:txBody>
          <a:bodyPr wrap="none" rtlCol="0">
            <a:spAutoFit/>
          </a:bodyPr>
          <a:lstStyle/>
          <a:p>
            <a:pPr algn="ctr"/>
            <a:r>
              <a:rPr kumimoji="1" lang="en-US" altLang="ja-JP" dirty="0"/>
              <a:t>(</a:t>
            </a:r>
            <a:r>
              <a:rPr lang="en-US" altLang="ja-JP" dirty="0"/>
              <a:t>PTA</a:t>
            </a:r>
            <a:r>
              <a:rPr lang="ja-JP" altLang="en-US" dirty="0"/>
              <a:t>奉仕作業</a:t>
            </a:r>
            <a:r>
              <a:rPr kumimoji="1" lang="en-US" altLang="ja-JP" dirty="0"/>
              <a:t>)</a:t>
            </a:r>
            <a:endParaRPr kumimoji="1" lang="ja-JP" altLang="en-US" dirty="0"/>
          </a:p>
        </p:txBody>
      </p:sp>
      <p:sp>
        <p:nvSpPr>
          <p:cNvPr id="7" name="テキスト ボックス 6">
            <a:extLst>
              <a:ext uri="{FF2B5EF4-FFF2-40B4-BE49-F238E27FC236}">
                <a16:creationId xmlns:a16="http://schemas.microsoft.com/office/drawing/2014/main" id="{1F701F1E-E0B7-485F-B505-E72D94FA3262}"/>
              </a:ext>
            </a:extLst>
          </p:cNvPr>
          <p:cNvSpPr txBox="1"/>
          <p:nvPr/>
        </p:nvSpPr>
        <p:spPr>
          <a:xfrm>
            <a:off x="2591811" y="3818044"/>
            <a:ext cx="1734770" cy="369332"/>
          </a:xfrm>
          <a:prstGeom prst="rect">
            <a:avLst/>
          </a:prstGeom>
          <a:noFill/>
        </p:spPr>
        <p:txBody>
          <a:bodyPr wrap="none" rtlCol="0">
            <a:spAutoFit/>
          </a:bodyPr>
          <a:lstStyle/>
          <a:p>
            <a:pPr algn="ctr"/>
            <a:r>
              <a:rPr kumimoji="1" lang="en-US" altLang="ja-JP" dirty="0"/>
              <a:t>(</a:t>
            </a:r>
            <a:r>
              <a:rPr lang="en-US" altLang="ja-JP" dirty="0"/>
              <a:t>PTA</a:t>
            </a:r>
            <a:r>
              <a:rPr lang="ja-JP" altLang="en-US" dirty="0"/>
              <a:t>資源回収</a:t>
            </a:r>
            <a:r>
              <a:rPr kumimoji="1" lang="en-US" altLang="ja-JP" dirty="0"/>
              <a:t>)</a:t>
            </a:r>
            <a:endParaRPr kumimoji="1" lang="ja-JP" altLang="en-US" dirty="0"/>
          </a:p>
        </p:txBody>
      </p:sp>
      <p:sp>
        <p:nvSpPr>
          <p:cNvPr id="3" name="テキスト ボックス 2">
            <a:extLst>
              <a:ext uri="{FF2B5EF4-FFF2-40B4-BE49-F238E27FC236}">
                <a16:creationId xmlns:a16="http://schemas.microsoft.com/office/drawing/2014/main" id="{393EA427-EB7E-49DC-8DF8-DBC6E62E4A20}"/>
              </a:ext>
            </a:extLst>
          </p:cNvPr>
          <p:cNvSpPr txBox="1"/>
          <p:nvPr/>
        </p:nvSpPr>
        <p:spPr>
          <a:xfrm>
            <a:off x="6759616" y="1225880"/>
            <a:ext cx="5416868" cy="2308324"/>
          </a:xfrm>
          <a:prstGeom prst="rect">
            <a:avLst/>
          </a:prstGeom>
          <a:noFill/>
        </p:spPr>
        <p:txBody>
          <a:bodyPr wrap="none" rtlCol="0">
            <a:spAutoFit/>
          </a:bodyPr>
          <a:lstStyle/>
          <a:p>
            <a:r>
              <a:rPr kumimoji="1" lang="ja-JP" altLang="en-US" sz="2400" dirty="0"/>
              <a:t>普段は子供達ができない箇所の掃除</a:t>
            </a:r>
            <a:endParaRPr kumimoji="1" lang="en-US" altLang="ja-JP" sz="2400" dirty="0"/>
          </a:p>
          <a:p>
            <a:r>
              <a:rPr lang="ja-JP" altLang="en-US" sz="2400" dirty="0"/>
              <a:t>を行うことで学校が綺麗になり、子供</a:t>
            </a:r>
            <a:endParaRPr kumimoji="1" lang="en-US" altLang="ja-JP" sz="2400" dirty="0"/>
          </a:p>
          <a:p>
            <a:r>
              <a:rPr lang="ja-JP" altLang="en-US" sz="2400" dirty="0"/>
              <a:t>達がよりよい環境で学校生活を送れる</a:t>
            </a:r>
            <a:endParaRPr lang="en-US" altLang="ja-JP" sz="2400" dirty="0"/>
          </a:p>
          <a:p>
            <a:r>
              <a:rPr lang="ja-JP" altLang="en-US" sz="2400" dirty="0"/>
              <a:t>ようになった。しかし</a:t>
            </a:r>
            <a:r>
              <a:rPr kumimoji="1" lang="en-US" altLang="ja-JP" sz="2400" dirty="0"/>
              <a:t>PTA</a:t>
            </a:r>
            <a:r>
              <a:rPr kumimoji="1" lang="ja-JP" altLang="en-US" sz="2400" dirty="0"/>
              <a:t>の活動は</a:t>
            </a:r>
            <a:endParaRPr kumimoji="1" lang="en-US" altLang="ja-JP" sz="2400" dirty="0"/>
          </a:p>
          <a:p>
            <a:r>
              <a:rPr lang="ja-JP" altLang="en-US" sz="2400" dirty="0"/>
              <a:t>厳しい声もあり、今後どう取り組んで</a:t>
            </a:r>
            <a:endParaRPr lang="en-US" altLang="ja-JP" sz="2400" dirty="0"/>
          </a:p>
          <a:p>
            <a:r>
              <a:rPr kumimoji="1" lang="ja-JP" altLang="en-US" sz="2400" dirty="0"/>
              <a:t>いくのかが今後の課題になる。</a:t>
            </a:r>
            <a:endParaRPr kumimoji="1" lang="en-US" altLang="ja-JP" sz="2400" dirty="0"/>
          </a:p>
        </p:txBody>
      </p:sp>
      <p:pic>
        <p:nvPicPr>
          <p:cNvPr id="8198" name="Picture 6" descr="PTA活動　イラスト に対する画像結果">
            <a:extLst>
              <a:ext uri="{FF2B5EF4-FFF2-40B4-BE49-F238E27FC236}">
                <a16:creationId xmlns:a16="http://schemas.microsoft.com/office/drawing/2014/main" id="{E5691BE9-2A3D-4BF2-86B8-070DDAFB5B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830" y="3746051"/>
            <a:ext cx="2581275"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895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42BC3DD-AC5F-4352-84DA-918D3500F2D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1025" name="Picture 1">
            <a:extLst>
              <a:ext uri="{FF2B5EF4-FFF2-40B4-BE49-F238E27FC236}">
                <a16:creationId xmlns:a16="http://schemas.microsoft.com/office/drawing/2014/main" id="{B11AE85A-9416-45F9-AE29-CD02A9DD5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36" y="870953"/>
            <a:ext cx="4946073" cy="51160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17B337DD-389F-4579-9D8A-7869E0F2D0D8}"/>
              </a:ext>
            </a:extLst>
          </p:cNvPr>
          <p:cNvSpPr txBox="1"/>
          <p:nvPr/>
        </p:nvSpPr>
        <p:spPr>
          <a:xfrm>
            <a:off x="5832764" y="870953"/>
            <a:ext cx="5057795" cy="2862322"/>
          </a:xfrm>
          <a:prstGeom prst="rect">
            <a:avLst/>
          </a:prstGeom>
          <a:noFill/>
        </p:spPr>
        <p:txBody>
          <a:bodyPr wrap="none" rtlCol="0">
            <a:spAutoFit/>
          </a:bodyPr>
          <a:lstStyle/>
          <a:p>
            <a:r>
              <a:rPr lang="en-US" altLang="ja-JP" sz="3600" dirty="0"/>
              <a:t>&lt;</a:t>
            </a:r>
            <a:r>
              <a:rPr lang="ja-JP" altLang="en-US" sz="3600" dirty="0"/>
              <a:t>自慢のスローガン</a:t>
            </a:r>
            <a:r>
              <a:rPr lang="en-US" altLang="ja-JP" sz="3600" dirty="0"/>
              <a:t>&gt;</a:t>
            </a:r>
            <a:endParaRPr kumimoji="1" lang="en-US" altLang="ja-JP" sz="3600" dirty="0"/>
          </a:p>
          <a:p>
            <a:r>
              <a:rPr kumimoji="1" lang="en-US" altLang="ja-JP" sz="4800" dirty="0"/>
              <a:t>K</a:t>
            </a:r>
            <a:r>
              <a:rPr kumimoji="1" lang="ja-JP" altLang="en-US" sz="4800" dirty="0"/>
              <a:t>・・・きれい</a:t>
            </a:r>
            <a:endParaRPr lang="en-US" altLang="ja-JP" sz="4800" dirty="0"/>
          </a:p>
          <a:p>
            <a:r>
              <a:rPr lang="en-US" altLang="ja-JP" sz="4800" dirty="0"/>
              <a:t>T</a:t>
            </a:r>
            <a:r>
              <a:rPr lang="ja-JP" altLang="en-US" sz="4800" dirty="0"/>
              <a:t> ・・・ともだち</a:t>
            </a:r>
            <a:endParaRPr kumimoji="1" lang="en-US" altLang="ja-JP" sz="4800" dirty="0"/>
          </a:p>
          <a:p>
            <a:r>
              <a:rPr kumimoji="1" lang="en-US" altLang="ja-JP" sz="4800" dirty="0"/>
              <a:t>A</a:t>
            </a:r>
            <a:r>
              <a:rPr lang="ja-JP" altLang="en-US" sz="4800" dirty="0"/>
              <a:t> ・・・あいさつ</a:t>
            </a:r>
            <a:endParaRPr kumimoji="1" lang="en-US" altLang="ja-JP" sz="4800" dirty="0"/>
          </a:p>
        </p:txBody>
      </p:sp>
      <p:sp>
        <p:nvSpPr>
          <p:cNvPr id="4" name="テキスト ボックス 3">
            <a:extLst>
              <a:ext uri="{FF2B5EF4-FFF2-40B4-BE49-F238E27FC236}">
                <a16:creationId xmlns:a16="http://schemas.microsoft.com/office/drawing/2014/main" id="{A28AA20A-93CC-4814-8104-E5D02470498F}"/>
              </a:ext>
            </a:extLst>
          </p:cNvPr>
          <p:cNvSpPr txBox="1"/>
          <p:nvPr/>
        </p:nvSpPr>
        <p:spPr>
          <a:xfrm>
            <a:off x="1302327" y="6137563"/>
            <a:ext cx="3185487" cy="369332"/>
          </a:xfrm>
          <a:prstGeom prst="rect">
            <a:avLst/>
          </a:prstGeom>
          <a:noFill/>
        </p:spPr>
        <p:txBody>
          <a:bodyPr wrap="none" rtlCol="0">
            <a:spAutoFit/>
          </a:bodyPr>
          <a:lstStyle/>
          <a:p>
            <a:r>
              <a:rPr kumimoji="1" lang="ja-JP" altLang="en-US" dirty="0"/>
              <a:t>東部小マスコット　東　武将</a:t>
            </a:r>
          </a:p>
        </p:txBody>
      </p:sp>
      <p:pic>
        <p:nvPicPr>
          <p:cNvPr id="1028" name="Picture 4" descr="磐田市 ゆるキャラ しっぺい | J-Surf 波乗りブログ">
            <a:extLst>
              <a:ext uri="{FF2B5EF4-FFF2-40B4-BE49-F238E27FC236}">
                <a16:creationId xmlns:a16="http://schemas.microsoft.com/office/drawing/2014/main" id="{21DA7F2A-FB9E-4FDC-B7ED-319DFAE45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764" y="3746788"/>
            <a:ext cx="2705100" cy="239077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3285BB12-E32F-4DF4-A7DE-547C7A258946}"/>
              </a:ext>
            </a:extLst>
          </p:cNvPr>
          <p:cNvSpPr txBox="1"/>
          <p:nvPr/>
        </p:nvSpPr>
        <p:spPr>
          <a:xfrm>
            <a:off x="263236" y="163067"/>
            <a:ext cx="2980303" cy="707886"/>
          </a:xfrm>
          <a:prstGeom prst="rect">
            <a:avLst/>
          </a:prstGeom>
          <a:noFill/>
        </p:spPr>
        <p:txBody>
          <a:bodyPr wrap="none" rtlCol="0">
            <a:spAutoFit/>
          </a:bodyPr>
          <a:lstStyle/>
          <a:p>
            <a:r>
              <a:rPr kumimoji="1" lang="en-US" altLang="ja-JP" sz="4000" b="1" dirty="0"/>
              <a:t>&lt;</a:t>
            </a:r>
            <a:r>
              <a:rPr kumimoji="1" lang="ja-JP" altLang="en-US" sz="4000" b="1" dirty="0"/>
              <a:t>学校紹介</a:t>
            </a:r>
            <a:r>
              <a:rPr kumimoji="1" lang="en-US" altLang="ja-JP" sz="4000" b="1" dirty="0"/>
              <a:t>&gt;</a:t>
            </a:r>
            <a:endParaRPr kumimoji="1" lang="ja-JP" altLang="en-US" sz="4000" b="1" dirty="0"/>
          </a:p>
        </p:txBody>
      </p:sp>
    </p:spTree>
    <p:extLst>
      <p:ext uri="{BB962C8B-B14F-4D97-AF65-F5344CB8AC3E}">
        <p14:creationId xmlns:p14="http://schemas.microsoft.com/office/powerpoint/2010/main" val="488660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93025-4865-4828-AAEE-F581F6A035EC}"/>
              </a:ext>
            </a:extLst>
          </p:cNvPr>
          <p:cNvSpPr>
            <a:spLocks noChangeArrowheads="1"/>
          </p:cNvSpPr>
          <p:nvPr/>
        </p:nvSpPr>
        <p:spPr bwMode="auto">
          <a:xfrm>
            <a:off x="0" y="768552"/>
            <a:ext cx="1249572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cs typeface="Arial" panose="020B0604020202020204" pitchFamily="34" charset="0"/>
              </a:rPr>
              <a:t>本校では、どの学年でもタグラグビーに親しみをもって取り組むために、</a:t>
            </a:r>
            <a:endParaRPr kumimoji="0" lang="en-US" altLang="ja-JP" sz="20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cs typeface="Arial" panose="020B0604020202020204" pitchFamily="34" charset="0"/>
              </a:rPr>
              <a:t>学級対抗戦である「東部カップ」を行っている。「東部カップ」には、</a:t>
            </a:r>
            <a:endParaRPr kumimoji="0" lang="en-US" altLang="ja-JP" sz="20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cs typeface="Arial" panose="020B0604020202020204" pitchFamily="34" charset="0"/>
              </a:rPr>
              <a:t>多くの保護者の方が子供たちの輝く姿を応援しに来てくださっている。</a:t>
            </a:r>
            <a:endParaRPr kumimoji="0" lang="en-US" altLang="ja-JP" sz="20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cs typeface="Arial" panose="020B0604020202020204" pitchFamily="34" charset="0"/>
              </a:rPr>
              <a:t>こうした保護者の支えもあり、東部カップが盛り上がっている。</a:t>
            </a:r>
            <a:endParaRPr kumimoji="0" lang="ja-JP" altLang="ja-JP"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cs typeface="Arial" panose="020B0604020202020204" pitchFamily="34" charset="0"/>
              </a:rPr>
              <a:t>○低学年では、タグラグビーにつながる運動遊びとして、「宝運びゲーム」に取り組んでいる。</a:t>
            </a:r>
            <a:endParaRPr kumimoji="0" lang="ja-JP" altLang="ja-JP"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cs typeface="Arial" panose="020B0604020202020204" pitchFamily="34" charset="0"/>
              </a:rPr>
              <a:t>○中学年では、子供たちの発達段階に適したルールの中でタグラグビーに取り組んでいる。</a:t>
            </a:r>
            <a:endParaRPr kumimoji="0" lang="ja-JP" altLang="ja-JP"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cs typeface="Arial" panose="020B0604020202020204" pitchFamily="34" charset="0"/>
              </a:rPr>
              <a:t>○高学年では、本格的なルールでタグラグビーの試合に取り組んでいる。</a:t>
            </a:r>
            <a:endParaRPr kumimoji="0" lang="en-US" altLang="ja-JP" sz="20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ＭＳ 明朝" panose="02020609040205080304" pitchFamily="17" charset="-128"/>
                <a:ea typeface="ＭＳ 明朝" panose="02020609040205080304" pitchFamily="17" charset="-128"/>
                <a:cs typeface="Arial" panose="020B0604020202020204" pitchFamily="34" charset="0"/>
              </a:rPr>
              <a:t>決勝に残った２チームの決勝戦は、全校児童の前で行われ、優勝したチームには、金メダルが贈呈される。</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3" name="正方形/長方形 2">
            <a:extLst>
              <a:ext uri="{FF2B5EF4-FFF2-40B4-BE49-F238E27FC236}">
                <a16:creationId xmlns:a16="http://schemas.microsoft.com/office/drawing/2014/main" id="{CED76C43-D3CF-4160-9946-6C7D8906E846}"/>
              </a:ext>
            </a:extLst>
          </p:cNvPr>
          <p:cNvSpPr/>
          <p:nvPr/>
        </p:nvSpPr>
        <p:spPr>
          <a:xfrm>
            <a:off x="0" y="180507"/>
            <a:ext cx="2339102" cy="523220"/>
          </a:xfrm>
          <a:prstGeom prst="rect">
            <a:avLst/>
          </a:prstGeom>
        </p:spPr>
        <p:txBody>
          <a:bodyPr wrap="none">
            <a:spAutoFit/>
          </a:bodyPr>
          <a:lstStyle/>
          <a:p>
            <a:r>
              <a:rPr lang="ja-JP" altLang="en-US" sz="2800" b="1" dirty="0"/>
              <a:t>タグラグビー</a:t>
            </a:r>
            <a:endParaRPr lang="ja-JP" altLang="en-US" sz="2800" dirty="0"/>
          </a:p>
        </p:txBody>
      </p:sp>
      <p:pic>
        <p:nvPicPr>
          <p:cNvPr id="9219" name="Picture 3" descr="https://tobu-e.city-iwata.ed.jp/?action=common_download_main&amp;upload_id=250">
            <a:extLst>
              <a:ext uri="{FF2B5EF4-FFF2-40B4-BE49-F238E27FC236}">
                <a16:creationId xmlns:a16="http://schemas.microsoft.com/office/drawing/2014/main" id="{F9CC722C-3296-4B14-9306-B16048BB9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458" y="3476462"/>
            <a:ext cx="4126077" cy="2750718"/>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https://tobu-e.city-iwata.ed.jp/?action=common_download_main&amp;upload_id=251">
            <a:extLst>
              <a:ext uri="{FF2B5EF4-FFF2-40B4-BE49-F238E27FC236}">
                <a16:creationId xmlns:a16="http://schemas.microsoft.com/office/drawing/2014/main" id="{01E9F160-033D-4617-87D0-6C02F0172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466" y="3476463"/>
            <a:ext cx="4126076" cy="275071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57B020DF-A88A-45A7-9F38-51BE047B9CB2}"/>
              </a:ext>
            </a:extLst>
          </p:cNvPr>
          <p:cNvSpPr txBox="1"/>
          <p:nvPr/>
        </p:nvSpPr>
        <p:spPr>
          <a:xfrm>
            <a:off x="4643602" y="6380545"/>
            <a:ext cx="2441694" cy="369332"/>
          </a:xfrm>
          <a:prstGeom prst="rect">
            <a:avLst/>
          </a:prstGeom>
          <a:noFill/>
        </p:spPr>
        <p:txBody>
          <a:bodyPr wrap="none" rtlCol="0">
            <a:spAutoFit/>
          </a:bodyPr>
          <a:lstStyle/>
          <a:p>
            <a:pPr algn="ctr"/>
            <a:r>
              <a:rPr kumimoji="1" lang="en-US" altLang="ja-JP" dirty="0"/>
              <a:t>(</a:t>
            </a:r>
            <a:r>
              <a:rPr kumimoji="1" lang="ja-JP" altLang="en-US" dirty="0"/>
              <a:t>タグラグビーの風景</a:t>
            </a:r>
            <a:r>
              <a:rPr kumimoji="1" lang="en-US" altLang="ja-JP" dirty="0"/>
              <a:t>)</a:t>
            </a:r>
            <a:endParaRPr kumimoji="1" lang="ja-JP" altLang="en-US" dirty="0"/>
          </a:p>
        </p:txBody>
      </p:sp>
    </p:spTree>
    <p:extLst>
      <p:ext uri="{BB962C8B-B14F-4D97-AF65-F5344CB8AC3E}">
        <p14:creationId xmlns:p14="http://schemas.microsoft.com/office/powerpoint/2010/main" val="3553124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908EA76-E76E-4EEE-8EF4-FEF19BE6ADF1}"/>
              </a:ext>
            </a:extLst>
          </p:cNvPr>
          <p:cNvSpPr txBox="1"/>
          <p:nvPr/>
        </p:nvSpPr>
        <p:spPr>
          <a:xfrm>
            <a:off x="185196" y="183475"/>
            <a:ext cx="3512500" cy="1138773"/>
          </a:xfrm>
          <a:prstGeom prst="rect">
            <a:avLst/>
          </a:prstGeom>
          <a:noFill/>
        </p:spPr>
        <p:txBody>
          <a:bodyPr wrap="none" rtlCol="0">
            <a:spAutoFit/>
          </a:bodyPr>
          <a:lstStyle/>
          <a:p>
            <a:r>
              <a:rPr kumimoji="1" lang="en-US" altLang="ja-JP" sz="4000" b="1" dirty="0"/>
              <a:t>&lt;</a:t>
            </a:r>
            <a:r>
              <a:rPr kumimoji="1" lang="ja-JP" altLang="en-US" sz="4000" b="1" dirty="0"/>
              <a:t>実践の経過</a:t>
            </a:r>
            <a:r>
              <a:rPr kumimoji="1" lang="en-US" altLang="ja-JP" sz="4000" b="1" dirty="0"/>
              <a:t>&gt;</a:t>
            </a:r>
          </a:p>
          <a:p>
            <a:r>
              <a:rPr lang="ja-JP" altLang="en-US" sz="2800" b="1" dirty="0"/>
              <a:t>⑴図書ボランティア</a:t>
            </a:r>
            <a:endParaRPr kumimoji="1" lang="ja-JP" altLang="en-US" sz="2800" b="1" dirty="0"/>
          </a:p>
        </p:txBody>
      </p:sp>
      <p:sp>
        <p:nvSpPr>
          <p:cNvPr id="3" name="テキスト ボックス 2">
            <a:extLst>
              <a:ext uri="{FF2B5EF4-FFF2-40B4-BE49-F238E27FC236}">
                <a16:creationId xmlns:a16="http://schemas.microsoft.com/office/drawing/2014/main" id="{231A0D13-2348-4E6A-934E-A94A320CCD54}"/>
              </a:ext>
            </a:extLst>
          </p:cNvPr>
          <p:cNvSpPr txBox="1"/>
          <p:nvPr/>
        </p:nvSpPr>
        <p:spPr>
          <a:xfrm>
            <a:off x="428557" y="5104865"/>
            <a:ext cx="10335897" cy="1200329"/>
          </a:xfrm>
          <a:prstGeom prst="rect">
            <a:avLst/>
          </a:prstGeom>
          <a:noFill/>
        </p:spPr>
        <p:txBody>
          <a:bodyPr wrap="square" rtlCol="0">
            <a:spAutoFit/>
          </a:bodyPr>
          <a:lstStyle/>
          <a:p>
            <a:r>
              <a:rPr kumimoji="1" lang="ja-JP" altLang="en-US" sz="2400" dirty="0"/>
              <a:t>廊下や図書室内に季節に合った掲示をしている。</a:t>
            </a:r>
            <a:r>
              <a:rPr lang="ja-JP" altLang="en-US" sz="2400" dirty="0"/>
              <a:t>これにより子供達が</a:t>
            </a:r>
            <a:endParaRPr lang="en-US" altLang="ja-JP" sz="2400" dirty="0"/>
          </a:p>
          <a:p>
            <a:r>
              <a:rPr lang="ja-JP" altLang="en-US" sz="2400" dirty="0"/>
              <a:t>ちょっとした変化でも楽しみ</a:t>
            </a:r>
            <a:r>
              <a:rPr kumimoji="1" lang="ja-JP" altLang="en-US" sz="2400" dirty="0"/>
              <a:t>になり、図書室にいくきっかけになり、本を</a:t>
            </a:r>
            <a:endParaRPr kumimoji="1" lang="en-US" altLang="ja-JP" sz="2400" dirty="0"/>
          </a:p>
          <a:p>
            <a:r>
              <a:rPr lang="ja-JP" altLang="en-US" sz="2400" dirty="0"/>
              <a:t>手に取る良いきっかけになっている。</a:t>
            </a:r>
            <a:endParaRPr kumimoji="1" lang="ja-JP" altLang="en-US" sz="2400" dirty="0"/>
          </a:p>
        </p:txBody>
      </p:sp>
      <p:pic>
        <p:nvPicPr>
          <p:cNvPr id="2051" name="図 1">
            <a:extLst>
              <a:ext uri="{FF2B5EF4-FFF2-40B4-BE49-F238E27FC236}">
                <a16:creationId xmlns:a16="http://schemas.microsoft.com/office/drawing/2014/main" id="{868F9E67-6061-4A42-9553-FEAEA57A5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696" y="1074197"/>
            <a:ext cx="4061709" cy="370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図 1">
            <a:extLst>
              <a:ext uri="{FF2B5EF4-FFF2-40B4-BE49-F238E27FC236}">
                <a16:creationId xmlns:a16="http://schemas.microsoft.com/office/drawing/2014/main" id="{323C6547-9E89-4552-B415-FA764AD45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0333" y="1074196"/>
            <a:ext cx="4140642" cy="37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BAA251D8-099B-40D4-AC25-B5CC4D80B376}"/>
              </a:ext>
            </a:extLst>
          </p:cNvPr>
          <p:cNvSpPr txBox="1"/>
          <p:nvPr/>
        </p:nvSpPr>
        <p:spPr>
          <a:xfrm>
            <a:off x="6653974" y="745339"/>
            <a:ext cx="2210862" cy="369332"/>
          </a:xfrm>
          <a:prstGeom prst="rect">
            <a:avLst/>
          </a:prstGeom>
          <a:noFill/>
        </p:spPr>
        <p:txBody>
          <a:bodyPr wrap="none" rtlCol="0">
            <a:spAutoFit/>
          </a:bodyPr>
          <a:lstStyle/>
          <a:p>
            <a:r>
              <a:rPr kumimoji="1" lang="en-US" altLang="ja-JP" dirty="0"/>
              <a:t>(</a:t>
            </a:r>
            <a:r>
              <a:rPr kumimoji="1" lang="ja-JP" altLang="en-US" dirty="0"/>
              <a:t>図書室の飾りつけ</a:t>
            </a:r>
            <a:r>
              <a:rPr kumimoji="1" lang="en-US" altLang="ja-JP" dirty="0"/>
              <a:t>)</a:t>
            </a:r>
            <a:endParaRPr kumimoji="1" lang="ja-JP" altLang="en-US" dirty="0"/>
          </a:p>
        </p:txBody>
      </p:sp>
      <p:pic>
        <p:nvPicPr>
          <p:cNvPr id="2053" name="Picture 5" descr="本 絵 に対する画像結果">
            <a:extLst>
              <a:ext uri="{FF2B5EF4-FFF2-40B4-BE49-F238E27FC236}">
                <a16:creationId xmlns:a16="http://schemas.microsoft.com/office/drawing/2014/main" id="{A4DC8362-2C0E-4B9E-95D1-FC524A73C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618" y="1698155"/>
            <a:ext cx="2724150"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971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図 1">
            <a:extLst>
              <a:ext uri="{FF2B5EF4-FFF2-40B4-BE49-F238E27FC236}">
                <a16:creationId xmlns:a16="http://schemas.microsoft.com/office/drawing/2014/main" id="{FAA2B66F-8B08-41FE-9F96-A2EC35632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700" y="894425"/>
            <a:ext cx="4944148" cy="467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図 1">
            <a:extLst>
              <a:ext uri="{FF2B5EF4-FFF2-40B4-BE49-F238E27FC236}">
                <a16:creationId xmlns:a16="http://schemas.microsoft.com/office/drawing/2014/main" id="{DE17ED95-5BD3-4B62-B82A-9D8BE6B5D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44674"/>
            <a:ext cx="5128571" cy="472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09546E24-80B4-420E-9971-7A5D5DD12FD9}"/>
              </a:ext>
            </a:extLst>
          </p:cNvPr>
          <p:cNvSpPr txBox="1"/>
          <p:nvPr/>
        </p:nvSpPr>
        <p:spPr>
          <a:xfrm>
            <a:off x="3927627" y="475342"/>
            <a:ext cx="3595856" cy="369332"/>
          </a:xfrm>
          <a:prstGeom prst="rect">
            <a:avLst/>
          </a:prstGeom>
          <a:noFill/>
        </p:spPr>
        <p:txBody>
          <a:bodyPr wrap="none" rtlCol="0">
            <a:spAutoFit/>
          </a:bodyPr>
          <a:lstStyle/>
          <a:p>
            <a:pPr algn="ctr"/>
            <a:r>
              <a:rPr kumimoji="1" lang="en-US" altLang="ja-JP" dirty="0"/>
              <a:t>(</a:t>
            </a:r>
            <a:r>
              <a:rPr lang="ja-JP" altLang="en-US" dirty="0"/>
              <a:t>ボランティアによる読み聞かせ</a:t>
            </a:r>
            <a:r>
              <a:rPr kumimoji="1" lang="en-US" altLang="ja-JP" dirty="0"/>
              <a:t>)</a:t>
            </a:r>
            <a:endParaRPr kumimoji="1" lang="ja-JP" altLang="en-US" dirty="0"/>
          </a:p>
        </p:txBody>
      </p:sp>
    </p:spTree>
    <p:extLst>
      <p:ext uri="{BB962C8B-B14F-4D97-AF65-F5344CB8AC3E}">
        <p14:creationId xmlns:p14="http://schemas.microsoft.com/office/powerpoint/2010/main" val="3950378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9E7D613-16C8-41EE-812C-E3BF24666C48}"/>
              </a:ext>
            </a:extLst>
          </p:cNvPr>
          <p:cNvSpPr/>
          <p:nvPr/>
        </p:nvSpPr>
        <p:spPr>
          <a:xfrm>
            <a:off x="0" y="0"/>
            <a:ext cx="1980029" cy="523220"/>
          </a:xfrm>
          <a:prstGeom prst="rect">
            <a:avLst/>
          </a:prstGeom>
        </p:spPr>
        <p:txBody>
          <a:bodyPr wrap="none">
            <a:spAutoFit/>
          </a:bodyPr>
          <a:lstStyle/>
          <a:p>
            <a:r>
              <a:rPr lang="ja-JP" altLang="en-US" sz="2800" b="1" dirty="0"/>
              <a:t>⑵挨拶運動</a:t>
            </a:r>
          </a:p>
        </p:txBody>
      </p:sp>
      <p:pic>
        <p:nvPicPr>
          <p:cNvPr id="4098" name="図 1">
            <a:extLst>
              <a:ext uri="{FF2B5EF4-FFF2-40B4-BE49-F238E27FC236}">
                <a16:creationId xmlns:a16="http://schemas.microsoft.com/office/drawing/2014/main" id="{6A8871A9-3C3C-4B5C-9A9F-8C8A9A877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24" y="892989"/>
            <a:ext cx="4032000" cy="394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図 1">
            <a:extLst>
              <a:ext uri="{FF2B5EF4-FFF2-40B4-BE49-F238E27FC236}">
                <a16:creationId xmlns:a16="http://schemas.microsoft.com/office/drawing/2014/main" id="{EA55DCA8-D82E-4495-ADEB-66608E44F5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46" r="1"/>
          <a:stretch/>
        </p:blipFill>
        <p:spPr bwMode="auto">
          <a:xfrm>
            <a:off x="6179978" y="904119"/>
            <a:ext cx="4032000" cy="392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6FE6800C-6516-40D3-9768-96B46F6A1F00}"/>
              </a:ext>
            </a:extLst>
          </p:cNvPr>
          <p:cNvSpPr txBox="1"/>
          <p:nvPr/>
        </p:nvSpPr>
        <p:spPr>
          <a:xfrm>
            <a:off x="707967" y="5208250"/>
            <a:ext cx="10944022" cy="1200329"/>
          </a:xfrm>
          <a:prstGeom prst="rect">
            <a:avLst/>
          </a:prstGeom>
          <a:noFill/>
        </p:spPr>
        <p:txBody>
          <a:bodyPr wrap="none" rtlCol="0">
            <a:spAutoFit/>
          </a:bodyPr>
          <a:lstStyle/>
          <a:p>
            <a:r>
              <a:rPr kumimoji="1" lang="ja-JP" altLang="en-US" sz="2400" dirty="0"/>
              <a:t>学校の委員会活動のスローガンとして「あいさついっぱい」を掲げている。</a:t>
            </a:r>
            <a:endParaRPr kumimoji="1" lang="en-US" altLang="ja-JP" sz="2400" dirty="0"/>
          </a:p>
          <a:p>
            <a:r>
              <a:rPr lang="ja-JP" altLang="en-US" sz="2400" dirty="0"/>
              <a:t>様々な国の言葉であいさつをすることを取り入れたことにより、挨拶は楽しい</a:t>
            </a:r>
            <a:endParaRPr lang="en-US" altLang="ja-JP" sz="2400" dirty="0"/>
          </a:p>
          <a:p>
            <a:r>
              <a:rPr lang="ja-JP" altLang="en-US" sz="2400" dirty="0"/>
              <a:t>と思うようになり挨拶に対する意識が向上した。</a:t>
            </a:r>
            <a:endParaRPr kumimoji="1" lang="ja-JP" altLang="en-US" sz="2400" dirty="0"/>
          </a:p>
        </p:txBody>
      </p:sp>
    </p:spTree>
    <p:extLst>
      <p:ext uri="{BB962C8B-B14F-4D97-AF65-F5344CB8AC3E}">
        <p14:creationId xmlns:p14="http://schemas.microsoft.com/office/powerpoint/2010/main" val="200399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1B237443-AE18-4D37-A43B-E6DE6DB7F9D4}"/>
              </a:ext>
            </a:extLst>
          </p:cNvPr>
          <p:cNvSpPr>
            <a:spLocks noGrp="1"/>
          </p:cNvSpPr>
          <p:nvPr>
            <p:ph type="body" idx="1"/>
          </p:nvPr>
        </p:nvSpPr>
        <p:spPr>
          <a:xfrm>
            <a:off x="1247516" y="4766805"/>
            <a:ext cx="9731693" cy="1189083"/>
          </a:xfrm>
        </p:spPr>
        <p:txBody>
          <a:bodyPr>
            <a:noAutofit/>
          </a:bodyPr>
          <a:lstStyle/>
          <a:p>
            <a:r>
              <a:rPr lang="ja-JP" altLang="en-US" b="0" dirty="0"/>
              <a:t>親子でダンスを踊ることで、普段は子供との時間がとれない親でも、子供からダンスを教えてもらうことで学校生活の一部を知ることができ親子で触れ合う時間が取ることができた。</a:t>
            </a:r>
            <a:endParaRPr kumimoji="1" lang="ja-JP" altLang="en-US" b="0" dirty="0"/>
          </a:p>
        </p:txBody>
      </p:sp>
      <p:pic>
        <p:nvPicPr>
          <p:cNvPr id="9" name="コンテンツ プレースホルダー 8">
            <a:extLst>
              <a:ext uri="{FF2B5EF4-FFF2-40B4-BE49-F238E27FC236}">
                <a16:creationId xmlns:a16="http://schemas.microsoft.com/office/drawing/2014/main" id="{504E5A9D-33B9-4D66-B6AC-6BA3469669B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74838" y="844674"/>
            <a:ext cx="4259481" cy="3672000"/>
          </a:xfrm>
        </p:spPr>
      </p:pic>
      <p:pic>
        <p:nvPicPr>
          <p:cNvPr id="11" name="コンテンツ プレースホルダー 10">
            <a:extLst>
              <a:ext uri="{FF2B5EF4-FFF2-40B4-BE49-F238E27FC236}">
                <a16:creationId xmlns:a16="http://schemas.microsoft.com/office/drawing/2014/main" id="{FF8F0BB6-2973-411D-843D-01F457A987C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719728" y="844674"/>
            <a:ext cx="4259481" cy="3672000"/>
          </a:xfrm>
        </p:spPr>
      </p:pic>
      <p:sp>
        <p:nvSpPr>
          <p:cNvPr id="7" name="Rectangle 4">
            <a:extLst>
              <a:ext uri="{FF2B5EF4-FFF2-40B4-BE49-F238E27FC236}">
                <a16:creationId xmlns:a16="http://schemas.microsoft.com/office/drawing/2014/main" id="{AE78E391-AD5E-47EB-92F1-749A49A1843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4" name="タイトル 13">
            <a:extLst>
              <a:ext uri="{FF2B5EF4-FFF2-40B4-BE49-F238E27FC236}">
                <a16:creationId xmlns:a16="http://schemas.microsoft.com/office/drawing/2014/main" id="{5F12457F-9BC4-432D-8C30-AF10EC3784F2}"/>
              </a:ext>
            </a:extLst>
          </p:cNvPr>
          <p:cNvSpPr>
            <a:spLocks noGrp="1"/>
          </p:cNvSpPr>
          <p:nvPr>
            <p:ph type="title"/>
          </p:nvPr>
        </p:nvSpPr>
        <p:spPr>
          <a:xfrm>
            <a:off x="0" y="-160"/>
            <a:ext cx="4140877" cy="483209"/>
          </a:xfrm>
          <a:prstGeom prst="rect">
            <a:avLst/>
          </a:prstGeom>
        </p:spPr>
        <p:txBody>
          <a:bodyPr wrap="none">
            <a:spAutoFit/>
          </a:bodyPr>
          <a:lstStyle/>
          <a:p>
            <a:r>
              <a:rPr lang="ja-JP" altLang="en-US" sz="2800" b="1" dirty="0">
                <a:latin typeface="+mn-ea"/>
                <a:ea typeface="+mn-ea"/>
              </a:rPr>
              <a:t>⑶運動会での</a:t>
            </a:r>
            <a:r>
              <a:rPr lang="en-US" altLang="ja-JP" sz="2800" b="1" dirty="0">
                <a:latin typeface="+mn-ea"/>
                <a:ea typeface="+mn-ea"/>
              </a:rPr>
              <a:t>KTA</a:t>
            </a:r>
            <a:r>
              <a:rPr lang="ja-JP" altLang="en-US" sz="2800" b="1" dirty="0">
                <a:latin typeface="+mn-ea"/>
                <a:ea typeface="+mn-ea"/>
              </a:rPr>
              <a:t>ダンス</a:t>
            </a:r>
          </a:p>
        </p:txBody>
      </p:sp>
      <p:sp>
        <p:nvSpPr>
          <p:cNvPr id="15" name="テキスト ボックス 14">
            <a:extLst>
              <a:ext uri="{FF2B5EF4-FFF2-40B4-BE49-F238E27FC236}">
                <a16:creationId xmlns:a16="http://schemas.microsoft.com/office/drawing/2014/main" id="{9F870122-9463-4CE8-8A8F-F1469F67D80F}"/>
              </a:ext>
            </a:extLst>
          </p:cNvPr>
          <p:cNvSpPr txBox="1"/>
          <p:nvPr/>
        </p:nvSpPr>
        <p:spPr>
          <a:xfrm>
            <a:off x="3815418" y="475342"/>
            <a:ext cx="3820277" cy="369332"/>
          </a:xfrm>
          <a:prstGeom prst="rect">
            <a:avLst/>
          </a:prstGeom>
          <a:noFill/>
        </p:spPr>
        <p:txBody>
          <a:bodyPr wrap="none" rtlCol="0">
            <a:spAutoFit/>
          </a:bodyPr>
          <a:lstStyle/>
          <a:p>
            <a:pPr algn="ctr"/>
            <a:r>
              <a:rPr kumimoji="1" lang="en-US" altLang="ja-JP" dirty="0"/>
              <a:t>(</a:t>
            </a:r>
            <a:r>
              <a:rPr kumimoji="1" lang="ja-JP" altLang="en-US" dirty="0"/>
              <a:t>運動会での親子で</a:t>
            </a:r>
            <a:r>
              <a:rPr kumimoji="1" lang="en-US" altLang="ja-JP" dirty="0"/>
              <a:t>KTA</a:t>
            </a:r>
            <a:r>
              <a:rPr kumimoji="1" lang="ja-JP" altLang="en-US" dirty="0"/>
              <a:t>ダンス風景</a:t>
            </a:r>
            <a:r>
              <a:rPr kumimoji="1" lang="en-US" altLang="ja-JP" dirty="0"/>
              <a:t>)</a:t>
            </a:r>
            <a:endParaRPr kumimoji="1" lang="ja-JP" altLang="en-US" dirty="0"/>
          </a:p>
        </p:txBody>
      </p:sp>
    </p:spTree>
    <p:extLst>
      <p:ext uri="{BB962C8B-B14F-4D97-AF65-F5344CB8AC3E}">
        <p14:creationId xmlns:p14="http://schemas.microsoft.com/office/powerpoint/2010/main" val="623069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3">
            <a:extLst>
              <a:ext uri="{FF2B5EF4-FFF2-40B4-BE49-F238E27FC236}">
                <a16:creationId xmlns:a16="http://schemas.microsoft.com/office/drawing/2014/main" id="{70753B9F-9AF7-4723-A3DE-53C96E21EAFE}"/>
              </a:ext>
            </a:extLst>
          </p:cNvPr>
          <p:cNvSpPr txBox="1">
            <a:spLocks/>
          </p:cNvSpPr>
          <p:nvPr/>
        </p:nvSpPr>
        <p:spPr>
          <a:xfrm>
            <a:off x="0" y="-160"/>
            <a:ext cx="1978427" cy="871008"/>
          </a:xfrm>
          <a:prstGeom prst="rect">
            <a:avLst/>
          </a:prstGeom>
        </p:spPr>
        <p:txBody>
          <a:bodyPr wrap="non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n-ea"/>
                <a:ea typeface="+mn-ea"/>
              </a:rPr>
              <a:t>⑷</a:t>
            </a:r>
            <a:r>
              <a:rPr lang="en-US" altLang="ja-JP" sz="2800" b="1" dirty="0">
                <a:latin typeface="+mn-ea"/>
                <a:ea typeface="+mn-ea"/>
              </a:rPr>
              <a:t>PTA</a:t>
            </a:r>
            <a:r>
              <a:rPr lang="ja-JP" altLang="en-US" sz="2800" b="1" dirty="0">
                <a:latin typeface="+mn-ea"/>
                <a:ea typeface="+mn-ea"/>
              </a:rPr>
              <a:t>の日</a:t>
            </a:r>
            <a:endParaRPr lang="en-US" altLang="ja-JP" sz="2800" b="1" dirty="0">
              <a:latin typeface="+mn-ea"/>
              <a:ea typeface="+mn-ea"/>
            </a:endParaRPr>
          </a:p>
          <a:p>
            <a:endParaRPr lang="ja-JP" altLang="en-US" sz="2800" b="1" dirty="0">
              <a:latin typeface="+mn-ea"/>
              <a:ea typeface="+mn-ea"/>
            </a:endParaRPr>
          </a:p>
        </p:txBody>
      </p:sp>
      <p:pic>
        <p:nvPicPr>
          <p:cNvPr id="4" name="図 3">
            <a:extLst>
              <a:ext uri="{FF2B5EF4-FFF2-40B4-BE49-F238E27FC236}">
                <a16:creationId xmlns:a16="http://schemas.microsoft.com/office/drawing/2014/main" id="{CB608082-A7CE-42F6-B3A5-22062EDD6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95" y="871403"/>
            <a:ext cx="3674916" cy="2756187"/>
          </a:xfrm>
          <a:prstGeom prst="rect">
            <a:avLst/>
          </a:prstGeom>
        </p:spPr>
      </p:pic>
      <p:pic>
        <p:nvPicPr>
          <p:cNvPr id="6" name="図 5">
            <a:extLst>
              <a:ext uri="{FF2B5EF4-FFF2-40B4-BE49-F238E27FC236}">
                <a16:creationId xmlns:a16="http://schemas.microsoft.com/office/drawing/2014/main" id="{28566CA9-BE64-402C-B4ED-020CFAC24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685" y="871401"/>
            <a:ext cx="3674916" cy="2756187"/>
          </a:xfrm>
          <a:prstGeom prst="rect">
            <a:avLst/>
          </a:prstGeom>
        </p:spPr>
      </p:pic>
      <p:pic>
        <p:nvPicPr>
          <p:cNvPr id="8" name="図 7">
            <a:extLst>
              <a:ext uri="{FF2B5EF4-FFF2-40B4-BE49-F238E27FC236}">
                <a16:creationId xmlns:a16="http://schemas.microsoft.com/office/drawing/2014/main" id="{3399AAD0-3B50-4F80-B062-272D3C1A8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040" y="871402"/>
            <a:ext cx="3674916" cy="2756187"/>
          </a:xfrm>
          <a:prstGeom prst="rect">
            <a:avLst/>
          </a:prstGeom>
        </p:spPr>
      </p:pic>
      <p:sp>
        <p:nvSpPr>
          <p:cNvPr id="12" name="テキスト ボックス 11">
            <a:extLst>
              <a:ext uri="{FF2B5EF4-FFF2-40B4-BE49-F238E27FC236}">
                <a16:creationId xmlns:a16="http://schemas.microsoft.com/office/drawing/2014/main" id="{E5C05B69-303A-4B55-9308-2A4AD0503B70}"/>
              </a:ext>
            </a:extLst>
          </p:cNvPr>
          <p:cNvSpPr txBox="1"/>
          <p:nvPr/>
        </p:nvSpPr>
        <p:spPr>
          <a:xfrm>
            <a:off x="4862978" y="475342"/>
            <a:ext cx="1725152" cy="369332"/>
          </a:xfrm>
          <a:prstGeom prst="rect">
            <a:avLst/>
          </a:prstGeom>
          <a:noFill/>
        </p:spPr>
        <p:txBody>
          <a:bodyPr wrap="none" rtlCol="0">
            <a:spAutoFit/>
          </a:bodyPr>
          <a:lstStyle/>
          <a:p>
            <a:pPr algn="ctr"/>
            <a:r>
              <a:rPr kumimoji="1" lang="en-US" altLang="ja-JP" dirty="0"/>
              <a:t>(</a:t>
            </a:r>
            <a:r>
              <a:rPr lang="en-US" altLang="ja-JP" dirty="0"/>
              <a:t>PTA</a:t>
            </a:r>
            <a:r>
              <a:rPr lang="ja-JP" altLang="en-US" dirty="0"/>
              <a:t>の日</a:t>
            </a:r>
            <a:r>
              <a:rPr kumimoji="1" lang="ja-JP" altLang="en-US" dirty="0"/>
              <a:t>風景</a:t>
            </a:r>
            <a:r>
              <a:rPr kumimoji="1" lang="en-US" altLang="ja-JP" dirty="0"/>
              <a:t>)</a:t>
            </a:r>
            <a:endParaRPr kumimoji="1" lang="ja-JP" altLang="en-US" dirty="0"/>
          </a:p>
        </p:txBody>
      </p:sp>
      <p:sp>
        <p:nvSpPr>
          <p:cNvPr id="13" name="Rectangle 2">
            <a:extLst>
              <a:ext uri="{FF2B5EF4-FFF2-40B4-BE49-F238E27FC236}">
                <a16:creationId xmlns:a16="http://schemas.microsoft.com/office/drawing/2014/main" id="{8A001B26-F105-486B-BE1D-2BB1D2E4F48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7169" name="Picture 1">
            <a:extLst>
              <a:ext uri="{FF2B5EF4-FFF2-40B4-BE49-F238E27FC236}">
                <a16:creationId xmlns:a16="http://schemas.microsoft.com/office/drawing/2014/main" id="{81FBBBFA-54D2-4BE3-AB5E-A53F95C4A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395" y="3738622"/>
            <a:ext cx="3674916" cy="28575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362BBE6E-72F3-4298-8FEE-1657C6992D2F}"/>
              </a:ext>
            </a:extLst>
          </p:cNvPr>
          <p:cNvSpPr>
            <a:spLocks noChangeArrowheads="1"/>
          </p:cNvSpPr>
          <p:nvPr/>
        </p:nvSpPr>
        <p:spPr bwMode="auto">
          <a:xfrm>
            <a:off x="4150040" y="3770372"/>
            <a:ext cx="1469966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pic>
        <p:nvPicPr>
          <p:cNvPr id="7171" name="Picture 3">
            <a:extLst>
              <a:ext uri="{FF2B5EF4-FFF2-40B4-BE49-F238E27FC236}">
                <a16:creationId xmlns:a16="http://schemas.microsoft.com/office/drawing/2014/main" id="{003BBD9A-8596-4DC8-A857-6597DC709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0039" y="3770372"/>
            <a:ext cx="3674915" cy="28257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2189AF3A-DF98-45EF-BC20-BCE740BAD9A9}"/>
              </a:ext>
            </a:extLst>
          </p:cNvPr>
          <p:cNvSpPr>
            <a:spLocks noChangeArrowheads="1"/>
          </p:cNvSpPr>
          <p:nvPr/>
        </p:nvSpPr>
        <p:spPr bwMode="auto">
          <a:xfrm>
            <a:off x="8144682" y="3770371"/>
            <a:ext cx="1469966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pic>
        <p:nvPicPr>
          <p:cNvPr id="7173" name="Picture 5">
            <a:extLst>
              <a:ext uri="{FF2B5EF4-FFF2-40B4-BE49-F238E27FC236}">
                <a16:creationId xmlns:a16="http://schemas.microsoft.com/office/drawing/2014/main" id="{EFE620D4-D82C-48EE-86D4-04C8249307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4681" y="3770371"/>
            <a:ext cx="367491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183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40000" b="-40000"/>
          </a:stretch>
        </a:blipFill>
        <a:effectLst/>
      </p:bgPr>
    </p:bg>
    <p:spTree>
      <p:nvGrpSpPr>
        <p:cNvPr id="1" name=""/>
        <p:cNvGrpSpPr/>
        <p:nvPr/>
      </p:nvGrpSpPr>
      <p:grpSpPr>
        <a:xfrm>
          <a:off x="0" y="0"/>
          <a:ext cx="0" cy="0"/>
          <a:chOff x="0" y="0"/>
          <a:chExt cx="0" cy="0"/>
        </a:xfrm>
      </p:grpSpPr>
      <p:sp>
        <p:nvSpPr>
          <p:cNvPr id="3" name="タイトル 13">
            <a:extLst>
              <a:ext uri="{FF2B5EF4-FFF2-40B4-BE49-F238E27FC236}">
                <a16:creationId xmlns:a16="http://schemas.microsoft.com/office/drawing/2014/main" id="{C7CF3665-8E59-4A5D-A3FE-FF1EF9D5FB95}"/>
              </a:ext>
            </a:extLst>
          </p:cNvPr>
          <p:cNvSpPr txBox="1">
            <a:spLocks/>
          </p:cNvSpPr>
          <p:nvPr/>
        </p:nvSpPr>
        <p:spPr>
          <a:xfrm>
            <a:off x="0" y="-160"/>
            <a:ext cx="2324675" cy="483209"/>
          </a:xfrm>
          <a:prstGeom prst="rect">
            <a:avLst/>
          </a:prstGeom>
        </p:spPr>
        <p:txBody>
          <a:bodyPr wrap="non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n-ea"/>
                <a:ea typeface="+mn-ea"/>
              </a:rPr>
              <a:t>⑸花いっぱい</a:t>
            </a:r>
            <a:endParaRPr lang="en-US" altLang="ja-JP" sz="2800" b="1" dirty="0">
              <a:latin typeface="+mn-ea"/>
              <a:ea typeface="+mn-ea"/>
            </a:endParaRPr>
          </a:p>
        </p:txBody>
      </p:sp>
      <p:pic>
        <p:nvPicPr>
          <p:cNvPr id="5" name="図 4">
            <a:extLst>
              <a:ext uri="{FF2B5EF4-FFF2-40B4-BE49-F238E27FC236}">
                <a16:creationId xmlns:a16="http://schemas.microsoft.com/office/drawing/2014/main" id="{3C82831E-1A64-43F7-AC89-79EE2C110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66802" y="1262674"/>
            <a:ext cx="4827115" cy="3620336"/>
          </a:xfrm>
          <a:prstGeom prst="rect">
            <a:avLst/>
          </a:prstGeom>
        </p:spPr>
      </p:pic>
      <p:pic>
        <p:nvPicPr>
          <p:cNvPr id="7" name="図 6">
            <a:extLst>
              <a:ext uri="{FF2B5EF4-FFF2-40B4-BE49-F238E27FC236}">
                <a16:creationId xmlns:a16="http://schemas.microsoft.com/office/drawing/2014/main" id="{CEBAC474-A582-4FAA-AEC6-2D341789D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8883" y="1262674"/>
            <a:ext cx="4827115" cy="3620336"/>
          </a:xfrm>
          <a:prstGeom prst="rect">
            <a:avLst/>
          </a:prstGeom>
        </p:spPr>
      </p:pic>
      <p:pic>
        <p:nvPicPr>
          <p:cNvPr id="9" name="図 8">
            <a:extLst>
              <a:ext uri="{FF2B5EF4-FFF2-40B4-BE49-F238E27FC236}">
                <a16:creationId xmlns:a16="http://schemas.microsoft.com/office/drawing/2014/main" id="{C9C44E06-C3A7-4887-82B8-E2675EC618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622488" y="1262675"/>
            <a:ext cx="4827115" cy="3620336"/>
          </a:xfrm>
          <a:prstGeom prst="rect">
            <a:avLst/>
          </a:prstGeom>
        </p:spPr>
      </p:pic>
      <p:sp>
        <p:nvSpPr>
          <p:cNvPr id="12" name="テキスト ボックス 11">
            <a:extLst>
              <a:ext uri="{FF2B5EF4-FFF2-40B4-BE49-F238E27FC236}">
                <a16:creationId xmlns:a16="http://schemas.microsoft.com/office/drawing/2014/main" id="{046A884F-907D-456E-A3C3-C6A444243AD4}"/>
              </a:ext>
            </a:extLst>
          </p:cNvPr>
          <p:cNvSpPr txBox="1"/>
          <p:nvPr/>
        </p:nvSpPr>
        <p:spPr>
          <a:xfrm>
            <a:off x="3964731" y="310014"/>
            <a:ext cx="3799438" cy="369332"/>
          </a:xfrm>
          <a:prstGeom prst="rect">
            <a:avLst/>
          </a:prstGeom>
          <a:noFill/>
        </p:spPr>
        <p:txBody>
          <a:bodyPr wrap="none" rtlCol="0">
            <a:spAutoFit/>
          </a:bodyPr>
          <a:lstStyle/>
          <a:p>
            <a:pPr algn="ctr"/>
            <a:r>
              <a:rPr kumimoji="1" lang="en-US" altLang="ja-JP" dirty="0"/>
              <a:t>(</a:t>
            </a:r>
            <a:r>
              <a:rPr kumimoji="1" lang="ja-JP" altLang="en-US" dirty="0"/>
              <a:t>地区でお世話をしてる花壇の風景</a:t>
            </a:r>
            <a:r>
              <a:rPr kumimoji="1" lang="en-US" altLang="ja-JP" dirty="0"/>
              <a:t>)</a:t>
            </a:r>
            <a:endParaRPr kumimoji="1" lang="ja-JP" altLang="en-US" dirty="0"/>
          </a:p>
        </p:txBody>
      </p:sp>
    </p:spTree>
    <p:extLst>
      <p:ext uri="{BB962C8B-B14F-4D97-AF65-F5344CB8AC3E}">
        <p14:creationId xmlns:p14="http://schemas.microsoft.com/office/powerpoint/2010/main" val="159820245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476</Words>
  <Application>Microsoft Office PowerPoint</Application>
  <PresentationFormat>ワイド画面</PresentationFormat>
  <Paragraphs>44</Paragraphs>
  <Slides>10</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10</vt:i4>
      </vt:variant>
    </vt:vector>
  </HeadingPairs>
  <TitlesOfParts>
    <vt:vector size="16" baseType="lpstr">
      <vt:lpstr>BIZ UDP明朝 Medium</vt:lpstr>
      <vt:lpstr>ＭＳ 明朝</vt:lpstr>
      <vt:lpstr>游ゴシック</vt:lpstr>
      <vt:lpstr>游ゴシック Light</vt:lpstr>
      <vt:lpstr>Arial</vt:lpstr>
      <vt:lpstr>Office テーマ</vt:lpstr>
      <vt:lpstr>東部小実践報告 &lt;家庭・学校・地域で人権共生意識を高めよう&gt;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⑶運動会でのKTAダンス</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東部小実践報告</dc:title>
  <dc:creator>Administrator</dc:creator>
  <cp:lastModifiedBy>sizuokap@orion.ocn.ne.jp</cp:lastModifiedBy>
  <cp:revision>23</cp:revision>
  <dcterms:created xsi:type="dcterms:W3CDTF">2024-09-11T06:29:18Z</dcterms:created>
  <dcterms:modified xsi:type="dcterms:W3CDTF">2024-10-02T07:08:39Z</dcterms:modified>
</cp:coreProperties>
</file>